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7" r:id="rId15"/>
    <p:sldId id="274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14FC8-9503-4806-B823-7AAB724CE0D0}" type="datetimeFigureOut">
              <a:rPr lang="pl-PL" smtClean="0"/>
              <a:pPr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3FB6-5070-459C-933A-5BA58C377B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9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3909074" cy="5904656"/>
          </a:xfrm>
          <a:prstGeom prst="rect">
            <a:avLst/>
          </a:prstGeom>
        </p:spPr>
      </p:pic>
      <p:pic>
        <p:nvPicPr>
          <p:cNvPr id="5" name="Obraz 4" descr="IMG_9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0648"/>
            <a:ext cx="4176464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pl-PL" b="1" dirty="0" smtClean="0"/>
              <a:t>Technik geodeta</a:t>
            </a:r>
            <a:endParaRPr lang="pl-PL" b="1" dirty="0"/>
          </a:p>
        </p:txBody>
      </p:sp>
      <p:pic>
        <p:nvPicPr>
          <p:cNvPr id="4" name="Symbol zastępczy zawartości 3" descr="IMG_93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9112" y="836712"/>
            <a:ext cx="4147853" cy="3833935"/>
          </a:xfrm>
        </p:spPr>
      </p:pic>
      <p:sp>
        <p:nvSpPr>
          <p:cNvPr id="5" name="Prostokąt 4"/>
          <p:cNvSpPr/>
          <p:nvPr/>
        </p:nvSpPr>
        <p:spPr>
          <a:xfrm>
            <a:off x="395536" y="4653136"/>
            <a:ext cx="81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Zawód geodety jest jednym z ważniejszych zawodów na świecie. Polega on między innymi na miernictwie oraz obliczeniach. Do </a:t>
            </a:r>
            <a:r>
              <a:rPr lang="pl-PL" sz="2400" b="1" dirty="0" smtClean="0"/>
              <a:t>pomocy </a:t>
            </a:r>
            <a:r>
              <a:rPr lang="pl-PL" sz="2400" b="1" dirty="0" smtClean="0"/>
              <a:t>tych zadań służą</a:t>
            </a:r>
          </a:p>
          <a:p>
            <a:r>
              <a:rPr lang="pl-PL" sz="2400" b="1" dirty="0" smtClean="0"/>
              <a:t> różne instrumenty takie jak na przykład teodolity, tachimetry i niwelatory. 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9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88640"/>
            <a:ext cx="5820139" cy="436510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3528" y="465313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Na lekcjach uczymy się wielu ciekawych rzeczy takich jak prawa w geodezji, obsługi wyżej wymienionych instrumentów jak i </a:t>
            </a:r>
            <a:r>
              <a:rPr lang="pl-PL" sz="2400" b="1" dirty="0" smtClean="0"/>
              <a:t>teorii. </a:t>
            </a:r>
            <a:r>
              <a:rPr lang="pl-PL" sz="2400" b="1" dirty="0" smtClean="0"/>
              <a:t>Zawód jest bardzo ciekawy. Ucząc się go można dowiedzieć się, że tak naprawdę geodezja znajduje się wokół nas.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744416" cy="3960440"/>
          </a:xfrm>
          <a:prstGeom prst="rect">
            <a:avLst/>
          </a:prstGeom>
        </p:spPr>
      </p:pic>
      <p:pic>
        <p:nvPicPr>
          <p:cNvPr id="4" name="Obraz 3" descr="IMG_9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24944"/>
            <a:ext cx="5004048" cy="375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Technik Realizacji nagrań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Przez pierwsze dwa lata mamy stricte realizacje nagrań. Uczymy się jak używać narzędzi takich jak kompresor, korektor, bramka szumów </a:t>
            </a:r>
            <a:r>
              <a:rPr lang="pl-PL" b="1" dirty="0" err="1" smtClean="0"/>
              <a:t>itd</a:t>
            </a:r>
            <a:r>
              <a:rPr lang="pl-PL" b="1" dirty="0" smtClean="0"/>
              <a:t>; uczymy się używania </a:t>
            </a:r>
            <a:r>
              <a:rPr lang="pl-PL" b="1" dirty="0" smtClean="0"/>
              <a:t>mikserów </a:t>
            </a:r>
            <a:r>
              <a:rPr lang="pl-PL" b="1" dirty="0" smtClean="0"/>
              <a:t>i innych urządzeń. Dalej, uczymy się rodzajów mikrofonów, ich charakterystyk itd. Dalej mamy strategie mikrofonowe, czyli jak ustawić mikrofon w zależności od sytuacji.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0"/>
            <a:ext cx="4572000" cy="4725144"/>
          </a:xfrm>
          <a:prstGeom prst="rect">
            <a:avLst/>
          </a:prstGeom>
        </p:spPr>
      </p:pic>
      <p:pic>
        <p:nvPicPr>
          <p:cNvPr id="3" name="Obraz 2" descr="Obraz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4404" y="3140968"/>
            <a:ext cx="506959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50131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Mam jeszcze </a:t>
            </a:r>
            <a:r>
              <a:rPr lang="pl-PL" sz="2400" b="1" dirty="0" smtClean="0"/>
              <a:t>akustykę , </a:t>
            </a:r>
            <a:r>
              <a:rPr lang="pl-PL" sz="2400" b="1" dirty="0" smtClean="0"/>
              <a:t>tam uczymy się czym jest dźwięk i jak się zachowuje w różnych warunkach, uczymy się o rezonansach, odbiciach, pogłosach </a:t>
            </a:r>
            <a:r>
              <a:rPr lang="pl-PL" sz="2400" b="1" dirty="0" err="1" smtClean="0"/>
              <a:t>itd</a:t>
            </a:r>
            <a:r>
              <a:rPr lang="pl-PL" sz="2400" b="1" dirty="0" smtClean="0"/>
              <a:t>, ale mamy też trochę elektroniki, to znaczy rezystory, kondensatory, cewki oraz całe układy. ). </a:t>
            </a:r>
            <a:endParaRPr lang="pl-PL" sz="2400" b="1" dirty="0"/>
          </a:p>
        </p:txBody>
      </p:sp>
      <p:pic>
        <p:nvPicPr>
          <p:cNvPr id="3" name="Obraz 2" descr="Obra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0"/>
            <a:ext cx="7046176" cy="469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06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Z akustyki mamy dobieranie kolumn głośnikowych do wzmacniaczy i konsekwencji złego doboru, a będziemy uczyć się lutować, robić drobne naprawy itd. Doszedł nam nowy przedmiot - instrumentoznawstwo, tam uczymy się jak brzmią poszczególne instrumenty, w jaki sposób wydobywa się z nich dźwięk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" name="Obraz 2" descr="IMG_9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04864"/>
            <a:ext cx="601216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Technik Budownictwa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>Technik architektury krajobrazu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Technik architektury  zajmuje się przygotowywaniem projektów, urządzaniem i </a:t>
            </a:r>
            <a:r>
              <a:rPr lang="pl-PL" b="1" dirty="0" smtClean="0"/>
              <a:t>pielęgnacją  </a:t>
            </a:r>
            <a:r>
              <a:rPr lang="pl-PL" b="1" dirty="0" smtClean="0"/>
              <a:t>terenów zieleni miast i obszarów wiejskich; nadzoruje pielęgnację parków oraz produkuje rośliny ozdobne.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6228184" cy="46711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0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6696744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G_03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433540" cy="5911387"/>
          </a:xfrm>
        </p:spPr>
      </p:pic>
      <p:pic>
        <p:nvPicPr>
          <p:cNvPr id="3" name="Picture 2" descr="C:\Users\Natalia\Desktop\prezentacja  szkołas\fotki (2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3600400" cy="560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a\Desktop\prezentacja  szkołas\fotki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94512" cy="335008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421682" y="1340768"/>
            <a:ext cx="4722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Architekt krajobrazu  oprócz nauki poznawania roślin musi też nauczyć się różnych styli  projektowania i malowania.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2" descr="C:\Users\Natalia\Desktop\prezentacja  szkołas\fotk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459387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b="1" dirty="0" smtClean="0"/>
              <a:t>Technik przemysłu mody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W naszym kierunku najważniejsza jest oryginalność, precyzja i </a:t>
            </a:r>
            <a:r>
              <a:rPr lang="pl-PL" b="1" dirty="0" smtClean="0"/>
              <a:t>przede wszystkim </a:t>
            </a:r>
            <a:r>
              <a:rPr lang="pl-PL" b="1" dirty="0" smtClean="0"/>
              <a:t>wyobraźnia. Zajęcia zawodowe dzielą się na teoretyczne oraz praktyczne. Zajęcia praktyczne to przykładowo: wykonywanie wyrobów odzieżowych (szycie). Kolejne zajęcie praktyczne to projektowanie, można się domyślić na czym polega. Uczymy się rysować sylwetki, projektujemy ubrania, uczymy się o modzie w konkretnych epokach. Wszystko czego się tam uczymy jest przydatne na zajęciach praktycznych.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ia\Desktop\prezentacja  szkołas\IMG_9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112568" cy="3888432"/>
          </a:xfrm>
          <a:prstGeom prst="rect">
            <a:avLst/>
          </a:prstGeom>
          <a:noFill/>
        </p:spPr>
      </p:pic>
      <p:pic>
        <p:nvPicPr>
          <p:cNvPr id="7" name="Symbol zastępczy zawartości 6" descr="IMG_0307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116632"/>
            <a:ext cx="3394472" cy="4525963"/>
          </a:xfrm>
        </p:spPr>
      </p:pic>
      <p:sp>
        <p:nvSpPr>
          <p:cNvPr id="4" name="Prostokąt 3"/>
          <p:cNvSpPr/>
          <p:nvPr/>
        </p:nvSpPr>
        <p:spPr>
          <a:xfrm>
            <a:off x="179512" y="4437112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Przedmioty te rozwijają naszą wyobraźnię i wydobywają oryginalność. Zajęcia teoretyczne bywają bardziej precyzyjne. Uczymy się o materiałach oraz ich właściwościach, rodzajach maszyn i jak działają, robimy wykroje oraz formy ubrań. 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lia\Desktop\prezentacja  szkołas\fotk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212976" cy="3222748"/>
          </a:xfrm>
          <a:prstGeom prst="rect">
            <a:avLst/>
          </a:prstGeom>
          <a:noFill/>
        </p:spPr>
      </p:pic>
      <p:pic>
        <p:nvPicPr>
          <p:cNvPr id="3" name="Picture 2" descr="C:\Users\Natalia\Desktop\prezentacja  szkołas\fotk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216" y="3700189"/>
            <a:ext cx="5029784" cy="315781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572000" y="8367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/>
              <a:t>Zaczynamy naukę od podstaw: ściegów ręcznych, przyszywania guzików itp. Jednak w późniejszym czasie szyjemy już na maszynach.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413</Words>
  <Application>Microsoft Office PowerPoint</Application>
  <PresentationFormat>Pokaz na ekranie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Technik architektury krajobrazu </vt:lpstr>
      <vt:lpstr>Slajd 3</vt:lpstr>
      <vt:lpstr>Slajd 4</vt:lpstr>
      <vt:lpstr>Slajd 5</vt:lpstr>
      <vt:lpstr>Slajd 6</vt:lpstr>
      <vt:lpstr>Technik przemysłu mody</vt:lpstr>
      <vt:lpstr>Slajd 8</vt:lpstr>
      <vt:lpstr>Slajd 9</vt:lpstr>
      <vt:lpstr>Slajd 10</vt:lpstr>
      <vt:lpstr>Technik geodeta</vt:lpstr>
      <vt:lpstr>Slajd 12</vt:lpstr>
      <vt:lpstr>Slajd 13</vt:lpstr>
      <vt:lpstr>Technik Realizacji nagrań</vt:lpstr>
      <vt:lpstr>Slajd 15</vt:lpstr>
      <vt:lpstr>Slajd 16</vt:lpstr>
      <vt:lpstr>Slajd 17</vt:lpstr>
      <vt:lpstr>Technik Budownictwa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Natalia</dc:creator>
  <cp:lastModifiedBy>Natalia</cp:lastModifiedBy>
  <cp:revision>59</cp:revision>
  <dcterms:created xsi:type="dcterms:W3CDTF">2016-11-15T20:15:56Z</dcterms:created>
  <dcterms:modified xsi:type="dcterms:W3CDTF">2017-02-07T20:13:14Z</dcterms:modified>
</cp:coreProperties>
</file>